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93" r:id="rId2"/>
    <p:sldId id="385" r:id="rId3"/>
    <p:sldId id="364" r:id="rId4"/>
    <p:sldId id="377" r:id="rId5"/>
    <p:sldId id="392" r:id="rId6"/>
    <p:sldId id="365" r:id="rId7"/>
    <p:sldId id="386" r:id="rId8"/>
    <p:sldId id="367" r:id="rId9"/>
    <p:sldId id="382" r:id="rId10"/>
    <p:sldId id="373" r:id="rId11"/>
    <p:sldId id="388" r:id="rId12"/>
    <p:sldId id="387" r:id="rId13"/>
    <p:sldId id="322" r:id="rId14"/>
    <p:sldId id="381" r:id="rId15"/>
    <p:sldId id="358" r:id="rId16"/>
    <p:sldId id="366" r:id="rId17"/>
    <p:sldId id="383" r:id="rId18"/>
    <p:sldId id="357" r:id="rId19"/>
    <p:sldId id="391" r:id="rId20"/>
    <p:sldId id="390" r:id="rId21"/>
    <p:sldId id="389" r:id="rId22"/>
    <p:sldId id="380" r:id="rId23"/>
    <p:sldId id="384" r:id="rId24"/>
    <p:sldId id="379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71" autoAdjust="0"/>
    <p:restoredTop sz="82956" autoAdjust="0"/>
  </p:normalViewPr>
  <p:slideViewPr>
    <p:cSldViewPr snapToGrid="0">
      <p:cViewPr varScale="1">
        <p:scale>
          <a:sx n="10" d="100"/>
          <a:sy n="10" d="100"/>
        </p:scale>
        <p:origin x="-1256" y="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interSettings" Target="printerSettings/printerSettings1.bin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gif>
</file>

<file path=ppt/media/image11.jpeg>
</file>

<file path=ppt/media/image12.jpeg>
</file>

<file path=ppt/media/image13.png>
</file>

<file path=ppt/media/image14.gif>
</file>

<file path=ppt/media/image15.gif>
</file>

<file path=ppt/media/image16.gif>
</file>

<file path=ppt/media/image17.gif>
</file>

<file path=ppt/media/image18.gif>
</file>

<file path=ppt/media/image19.gif>
</file>

<file path=ppt/media/image2.gif>
</file>

<file path=ppt/media/image20.gif>
</file>

<file path=ppt/media/image21.gif>
</file>

<file path=ppt/media/image22.jpeg>
</file>

<file path=ppt/media/image23.gif>
</file>

<file path=ppt/media/image24.png>
</file>

<file path=ppt/media/image25.jpeg>
</file>

<file path=ppt/media/image3.jpeg>
</file>

<file path=ppt/media/image4.jpeg>
</file>

<file path=ppt/media/image5.png>
</file>

<file path=ppt/media/image6.gif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A6ABB-4389-448C-803F-308B9826511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B5697-C8D5-41BC-B37E-6820D2308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039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65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0430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90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0953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77573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363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1573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367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258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824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811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4351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308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71035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0455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026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435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4351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230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87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76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663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33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44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37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044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78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442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015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63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42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06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455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68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7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gi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gi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gi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gi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58400" cy="49369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" y="5562600"/>
            <a:ext cx="7787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Presentation Materials Created by Mimetics Inc.  </a:t>
            </a:r>
          </a:p>
          <a:p>
            <a:r>
              <a:rPr lang="en-US" dirty="0" smtClean="0"/>
              <a:t>Free use by anyone for non-commercial purposes</a:t>
            </a:r>
          </a:p>
          <a:p>
            <a:r>
              <a:rPr lang="en-US" dirty="0" smtClean="0"/>
              <a:t>Copyrights, Trademarks and other Registered Marks the Property of their Owners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482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 descr="http://lonewolf3d.com/images/Minion/COD_Minion_NoMask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56" r="33174"/>
          <a:stretch/>
        </p:blipFill>
        <p:spPr bwMode="auto">
          <a:xfrm>
            <a:off x="266217" y="94342"/>
            <a:ext cx="4024800" cy="6703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1204294" y="6250329"/>
            <a:ext cx="987706" cy="324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247909" y="94342"/>
            <a:ext cx="7904193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Good Documentation has:</a:t>
            </a:r>
          </a:p>
          <a:p>
            <a:endParaRPr lang="en-US" sz="16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b="1" dirty="0" smtClean="0">
                <a:solidFill>
                  <a:srgbClr val="FF0000"/>
                </a:solidFill>
              </a:rPr>
              <a:t>PICTURES!!!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Program Requirements </a:t>
            </a:r>
            <a:endParaRPr lang="en-US" sz="4800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Overall Program Description </a:t>
            </a:r>
            <a:endParaRPr lang="en-US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Breakout of Program </a:t>
            </a:r>
            <a:r>
              <a:rPr lang="en-US" sz="4800" dirty="0" smtClean="0"/>
              <a:t>Parts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List (with Description) of: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Inputs &amp; Outputs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Variables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Subroutines &amp; Functions (if used)</a:t>
            </a:r>
          </a:p>
        </p:txBody>
      </p:sp>
    </p:spTree>
    <p:extLst>
      <p:ext uri="{BB962C8B-B14F-4D97-AF65-F5344CB8AC3E}">
        <p14:creationId xmlns:p14="http://schemas.microsoft.com/office/powerpoint/2010/main" val="1995640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://fc08.deviantart.net/fs70/f/2013/245/9/5/despicable_me_gif___minion_boogie_by_c0l0ss4l_st1nk3r-d6km3ct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6124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17830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 smtClean="0">
                <a:solidFill>
                  <a:schemeClr val="bg1"/>
                </a:solidFill>
              </a:rPr>
              <a:t>Challenge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6461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http://cartoontreasure.com/wallpapers/2013-11/purple-minion-free-desktop-wallpaper-2560x1600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70"/>
          <a:stretch/>
        </p:blipFill>
        <p:spPr bwMode="auto">
          <a:xfrm>
            <a:off x="0" y="1"/>
            <a:ext cx="12192000" cy="6852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016055" y="208497"/>
            <a:ext cx="5895372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Draw a Square Reducing Spiral.  The first side is 45cm long.  Decreasing by 2cm after each side. Stop when side length equals 5cm</a:t>
            </a:r>
            <a:endParaRPr lang="en-US" sz="4400" dirty="0"/>
          </a:p>
        </p:txBody>
      </p:sp>
      <p:sp>
        <p:nvSpPr>
          <p:cNvPr id="7" name="Bent Arrow 6"/>
          <p:cNvSpPr/>
          <p:nvPr/>
        </p:nvSpPr>
        <p:spPr>
          <a:xfrm>
            <a:off x="7818587" y="4739141"/>
            <a:ext cx="822960" cy="1627052"/>
          </a:xfrm>
          <a:prstGeom prst="ben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" name="Bent Arrow 7"/>
          <p:cNvSpPr/>
          <p:nvPr/>
        </p:nvSpPr>
        <p:spPr>
          <a:xfrm rot="5400000">
            <a:off x="9068021" y="4514719"/>
            <a:ext cx="822960" cy="1469091"/>
          </a:xfrm>
          <a:prstGeom prst="ben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Bent Arrow 8"/>
          <p:cNvSpPr/>
          <p:nvPr/>
        </p:nvSpPr>
        <p:spPr>
          <a:xfrm rot="10800000">
            <a:off x="9288334" y="5697772"/>
            <a:ext cx="822960" cy="1160228"/>
          </a:xfrm>
          <a:prstGeom prst="ben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Bent Arrow 9"/>
          <p:cNvSpPr/>
          <p:nvPr/>
        </p:nvSpPr>
        <p:spPr>
          <a:xfrm rot="16200000">
            <a:off x="8342928" y="5866124"/>
            <a:ext cx="822960" cy="951737"/>
          </a:xfrm>
          <a:prstGeom prst="ben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Bent Arrow 10"/>
          <p:cNvSpPr/>
          <p:nvPr/>
        </p:nvSpPr>
        <p:spPr>
          <a:xfrm>
            <a:off x="8352712" y="5154961"/>
            <a:ext cx="822960" cy="735407"/>
          </a:xfrm>
          <a:prstGeom prst="ben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Bent Arrow 11"/>
          <p:cNvSpPr/>
          <p:nvPr/>
        </p:nvSpPr>
        <p:spPr>
          <a:xfrm rot="5400000">
            <a:off x="9099997" y="5433653"/>
            <a:ext cx="822960" cy="523578"/>
          </a:xfrm>
          <a:prstGeom prst="ben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3" name="Bent Arrow 12"/>
          <p:cNvSpPr/>
          <p:nvPr/>
        </p:nvSpPr>
        <p:spPr>
          <a:xfrm rot="10800000">
            <a:off x="9199257" y="6145860"/>
            <a:ext cx="479072" cy="288836"/>
          </a:xfrm>
          <a:prstGeom prst="ben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14" name="Bent Arrow 13"/>
          <p:cNvSpPr/>
          <p:nvPr/>
        </p:nvSpPr>
        <p:spPr>
          <a:xfrm rot="16200000">
            <a:off x="8763038" y="6012863"/>
            <a:ext cx="479072" cy="288836"/>
          </a:xfrm>
          <a:prstGeom prst="bentArrow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082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 descr="https://s-media-cache-ak0.pinimg.com/236x/b7/23/b3/b723b3f8650f5bdb905b7dc143d1732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4191" y="127322"/>
            <a:ext cx="2754773" cy="2754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Screen Shot 2015-05-24 at 9.18.50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99" t="55648" r="15952" b="26245"/>
          <a:stretch/>
        </p:blipFill>
        <p:spPr>
          <a:xfrm>
            <a:off x="404033" y="3042255"/>
            <a:ext cx="11573505" cy="351484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42160" y="326645"/>
            <a:ext cx="907581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Draw a Square Reducing Spiral.  </a:t>
            </a:r>
          </a:p>
          <a:p>
            <a:pPr marL="571500" indent="-571500">
              <a:buFont typeface="Arial"/>
              <a:buChar char="•"/>
            </a:pPr>
            <a:r>
              <a:rPr lang="en-US" sz="4400" dirty="0" smtClean="0"/>
              <a:t>The first side is 45cm long.  </a:t>
            </a:r>
          </a:p>
          <a:p>
            <a:pPr marL="571500" indent="-571500">
              <a:buFont typeface="Arial"/>
              <a:buChar char="•"/>
            </a:pPr>
            <a:r>
              <a:rPr lang="en-US" sz="4400" dirty="0" smtClean="0"/>
              <a:t>Decrease by 2cm after each side. </a:t>
            </a:r>
          </a:p>
          <a:p>
            <a:pPr marL="571500" indent="-571500">
              <a:buFont typeface="Arial"/>
              <a:buChar char="•"/>
            </a:pPr>
            <a:r>
              <a:rPr lang="en-US" sz="4400" dirty="0" smtClean="0"/>
              <a:t>Stop when side length equals 5cm.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905033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media.giphy.com/media/VgCPGdPstl9F6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005534" cy="6747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66091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002060"/>
                </a:solidFill>
              </a:rPr>
              <a:t>For Next Week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rgbClr val="002060"/>
                </a:solidFill>
              </a:rPr>
              <a:t>Document Your Programs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smtClean="0">
                <a:solidFill>
                  <a:srgbClr val="002060"/>
                </a:solidFill>
              </a:rPr>
              <a:t>Think about what you would like </a:t>
            </a:r>
            <a:r>
              <a:rPr lang="en-US" sz="4400" dirty="0" smtClean="0">
                <a:solidFill>
                  <a:srgbClr val="FF0000"/>
                </a:solidFill>
              </a:rPr>
              <a:t>me</a:t>
            </a:r>
            <a:r>
              <a:rPr lang="en-US" sz="4400" dirty="0" smtClean="0">
                <a:solidFill>
                  <a:srgbClr val="002060"/>
                </a:solidFill>
              </a:rPr>
              <a:t> to do</a:t>
            </a:r>
            <a:endParaRPr lang="en-US" sz="4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707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http://media.giphy.com/media/XFwxlIcSsBZKg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66091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6609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Grade 8 Systems  </a:t>
            </a:r>
          </a:p>
          <a:p>
            <a:r>
              <a:rPr lang="en-US" sz="4400" dirty="0" smtClean="0">
                <a:solidFill>
                  <a:schemeClr val="bg1"/>
                </a:solidFill>
              </a:rPr>
              <a:t>Class 8 – Challenge &amp; Documenting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09778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media.giphy.com/media/ED200HiukS8JG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" y="112615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</a:rPr>
              <a:t>What to do when things go wrong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86584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https://s-media-cache-ak0.pinimg.com/originals/16/b2/53/16b253c168bda2d7681b49956cbeabcf.jpg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20284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" y="112615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</a:rPr>
              <a:t>What to do when things go wrong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206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://weknowgifs.com/wp-content/uploads/2013/07/minion-gifs-2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716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0351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000" dirty="0" smtClean="0">
                <a:solidFill>
                  <a:schemeClr val="bg1"/>
                </a:solidFill>
              </a:rPr>
              <a:t>Challenge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153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media.giphy.com/media/AlVNyRvOm8932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6609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002060"/>
                </a:solidFill>
              </a:rPr>
              <a:t>Documenting</a:t>
            </a:r>
            <a:endParaRPr lang="en-US" sz="4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0555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minions animated GIF 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948295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6609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002060"/>
                </a:solidFill>
              </a:rPr>
              <a:t>Grade 6 Systems  </a:t>
            </a:r>
          </a:p>
          <a:p>
            <a:r>
              <a:rPr lang="en-US" sz="4400" dirty="0" smtClean="0">
                <a:solidFill>
                  <a:srgbClr val="002060"/>
                </a:solidFill>
              </a:rPr>
              <a:t>Class 9 – Documenting your Programs &amp; Challenge</a:t>
            </a:r>
            <a:endParaRPr lang="en-US" sz="4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048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http://33.media.tumblr.com/tumblr_ljevspMz7C1qbw7ws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3477755" cy="7211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6609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002060"/>
                </a:solidFill>
              </a:rPr>
              <a:t>Documenting</a:t>
            </a:r>
            <a:endParaRPr lang="en-US" sz="4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439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http://38.media.tumblr.com/a924b9546d9a254e12a4494bd89d361f/tumblr_nc62n517Bq1rflk6co1_400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1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31494" y="0"/>
            <a:ext cx="126609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Documenting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019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117830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Scratch Statements </a:t>
            </a:r>
            <a:r>
              <a:rPr lang="en-US" sz="4400" dirty="0" err="1" smtClean="0"/>
              <a:t>Rquired</a:t>
            </a:r>
            <a:endParaRPr lang="en-US" sz="4400" dirty="0"/>
          </a:p>
        </p:txBody>
      </p:sp>
      <p:pic>
        <p:nvPicPr>
          <p:cNvPr id="22530" name="Picture 2" descr="https://s-media-cache-ak0.pinimg.com/736x/5b/09/aa/5b09aa06ff25144689f2a2c0445b8b7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26" t="30029" r="15210" b="25414"/>
          <a:stretch/>
        </p:blipFill>
        <p:spPr bwMode="auto">
          <a:xfrm flipH="1">
            <a:off x="7339022" y="278215"/>
            <a:ext cx="4768095" cy="4548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Screen Shot 2015-05-24 at 9.18.50 A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99" t="55648" r="15952" b="26245"/>
          <a:stretch/>
        </p:blipFill>
        <p:spPr>
          <a:xfrm>
            <a:off x="256365" y="3012718"/>
            <a:ext cx="8987774" cy="272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83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ttp://media.giphy.com/media/FB7yASVBqPiFy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6888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2060"/>
                </a:solidFill>
              </a:rPr>
              <a:t>2</a:t>
            </a:r>
            <a:r>
              <a:rPr lang="en-US" sz="4800" baseline="30000" dirty="0" smtClean="0">
                <a:solidFill>
                  <a:srgbClr val="002060"/>
                </a:solidFill>
              </a:rPr>
              <a:t>nd</a:t>
            </a:r>
            <a:r>
              <a:rPr lang="en-US" sz="4800" dirty="0" smtClean="0">
                <a:solidFill>
                  <a:srgbClr val="002060"/>
                </a:solidFill>
              </a:rPr>
              <a:t> Part: Turn Away from Object and Avoid</a:t>
            </a:r>
            <a:endParaRPr lang="en-US" sz="48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277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117830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Adding Object Detection &amp; Avoidance: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56317" t="24944" r="16558" b="55565"/>
          <a:stretch/>
        </p:blipFill>
        <p:spPr>
          <a:xfrm>
            <a:off x="39688" y="1539431"/>
            <a:ext cx="11842609" cy="5116011"/>
          </a:xfrm>
          <a:prstGeom prst="rect">
            <a:avLst/>
          </a:prstGeom>
        </p:spPr>
      </p:pic>
      <p:pic>
        <p:nvPicPr>
          <p:cNvPr id="21506" name="Picture 2" descr="http://www.thatdesigirl.com/wp-content/uploads/2014/06/Minions-Wallpaper-For-iPhone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10" t="21397" r="29496" b="7848"/>
          <a:stretch/>
        </p:blipFill>
        <p:spPr bwMode="auto">
          <a:xfrm>
            <a:off x="10139424" y="23149"/>
            <a:ext cx="2023640" cy="3589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73376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://www.rodrigomattioli.com/wp-content/uploads/2015/05/Minion-Wallpaper-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3"/>
          <a:stretch/>
        </p:blipFill>
        <p:spPr bwMode="auto">
          <a:xfrm>
            <a:off x="4303059" y="189961"/>
            <a:ext cx="7412019" cy="6671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Recap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451822" y="1025352"/>
            <a:ext cx="706777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0000"/>
                </a:solidFill>
              </a:rPr>
              <a:t>What are the Steps for Creating a Program?</a:t>
            </a:r>
          </a:p>
          <a:p>
            <a:endParaRPr lang="en-US" sz="3600" dirty="0"/>
          </a:p>
          <a:p>
            <a:r>
              <a:rPr lang="en-US" sz="3600" dirty="0" smtClean="0"/>
              <a:t>What is the Robot Program Structure?</a:t>
            </a:r>
          </a:p>
          <a:p>
            <a:endParaRPr lang="en-US" sz="3600" dirty="0"/>
          </a:p>
          <a:p>
            <a:r>
              <a:rPr lang="en-US" sz="3600" dirty="0" smtClean="0"/>
              <a:t>What do you do when things go wrong?</a:t>
            </a:r>
          </a:p>
        </p:txBody>
      </p:sp>
    </p:spTree>
    <p:extLst>
      <p:ext uri="{BB962C8B-B14F-4D97-AF65-F5344CB8AC3E}">
        <p14:creationId xmlns:p14="http://schemas.microsoft.com/office/powerpoint/2010/main" val="3884206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6" name="Picture 4" descr="http://ihdwallpapers.com/download/despicable_me_2_minion-2880x1800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69"/>
          <a:stretch/>
        </p:blipFill>
        <p:spPr bwMode="auto">
          <a:xfrm>
            <a:off x="2537014" y="195396"/>
            <a:ext cx="9500794" cy="6501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Creating a Program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251013" y="616561"/>
            <a:ext cx="7655858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3600" dirty="0" smtClean="0"/>
              <a:t>Get Requirements</a:t>
            </a:r>
            <a:endParaRPr lang="en-US" sz="3600" dirty="0"/>
          </a:p>
          <a:p>
            <a:pPr marL="342900" indent="-342900">
              <a:buAutoNum type="arabicPeriod"/>
            </a:pPr>
            <a:r>
              <a:rPr lang="en-US" sz="3600" dirty="0" smtClean="0"/>
              <a:t>Break Requirements into Parts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For Each Part, List Statement Types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Create a Sequence of Statements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Test Statements for Each Part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 smtClean="0"/>
              <a:t>Work in Sequence and Build Up Program as Sum of Parts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Test Final Program to Requirements</a:t>
            </a:r>
          </a:p>
          <a:p>
            <a:pPr marL="342900" indent="-342900">
              <a:buAutoNum type="arabicPeriod"/>
            </a:pPr>
            <a:r>
              <a:rPr lang="en-US" sz="6000" dirty="0" smtClean="0">
                <a:solidFill>
                  <a:srgbClr val="FF0000"/>
                </a:solidFill>
              </a:rPr>
              <a:t>Celebrate!!!</a:t>
            </a:r>
          </a:p>
        </p:txBody>
      </p:sp>
    </p:spTree>
    <p:extLst>
      <p:ext uri="{BB962C8B-B14F-4D97-AF65-F5344CB8AC3E}">
        <p14:creationId xmlns:p14="http://schemas.microsoft.com/office/powerpoint/2010/main" val="3451763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://www.rodrigomattioli.com/wp-content/uploads/2015/05/Minion-Wallpaper-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673"/>
          <a:stretch/>
        </p:blipFill>
        <p:spPr bwMode="auto">
          <a:xfrm>
            <a:off x="4303059" y="189961"/>
            <a:ext cx="7412019" cy="6671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Recap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451822" y="1025352"/>
            <a:ext cx="706777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What are the Steps for Creating a Program?</a:t>
            </a:r>
          </a:p>
          <a:p>
            <a:endParaRPr lang="en-US" sz="3600" dirty="0"/>
          </a:p>
          <a:p>
            <a:r>
              <a:rPr lang="en-US" sz="3600" dirty="0" smtClean="0">
                <a:solidFill>
                  <a:srgbClr val="FF0000"/>
                </a:solidFill>
              </a:rPr>
              <a:t>What is the Robot Program Structure?</a:t>
            </a:r>
          </a:p>
          <a:p>
            <a:endParaRPr lang="en-US" sz="3600" dirty="0"/>
          </a:p>
          <a:p>
            <a:r>
              <a:rPr lang="en-US" sz="3600" dirty="0" smtClean="0"/>
              <a:t>What do you do when things go wrong?</a:t>
            </a:r>
          </a:p>
        </p:txBody>
      </p:sp>
    </p:spTree>
    <p:extLst>
      <p:ext uri="{BB962C8B-B14F-4D97-AF65-F5344CB8AC3E}">
        <p14:creationId xmlns:p14="http://schemas.microsoft.com/office/powerpoint/2010/main" val="1904642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Alternate Process 1"/>
          <p:cNvSpPr/>
          <p:nvPr/>
        </p:nvSpPr>
        <p:spPr>
          <a:xfrm>
            <a:off x="1118795" y="1068541"/>
            <a:ext cx="4303059" cy="713953"/>
          </a:xfrm>
          <a:prstGeom prst="flowChartAlternateProcess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Initialize Robot</a:t>
            </a:r>
            <a:endParaRPr lang="en-US" sz="3200" dirty="0"/>
          </a:p>
        </p:txBody>
      </p:sp>
      <p:sp>
        <p:nvSpPr>
          <p:cNvPr id="5" name="Curved Right Arrow 4"/>
          <p:cNvSpPr/>
          <p:nvPr/>
        </p:nvSpPr>
        <p:spPr>
          <a:xfrm flipV="1">
            <a:off x="1118795" y="2019160"/>
            <a:ext cx="1118796" cy="3427246"/>
          </a:xfrm>
          <a:prstGeom prst="curvedRightArrow">
            <a:avLst/>
          </a:prstGeom>
          <a:solidFill>
            <a:srgbClr val="FFFF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03351" y="2090022"/>
            <a:ext cx="2431228" cy="720762"/>
          </a:xfrm>
          <a:prstGeom prst="rect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Get Input</a:t>
            </a:r>
            <a:endParaRPr lang="en-US" sz="3200" dirty="0"/>
          </a:p>
        </p:txBody>
      </p:sp>
      <p:sp>
        <p:nvSpPr>
          <p:cNvPr id="7" name="Flowchart: Decision 6"/>
          <p:cNvSpPr/>
          <p:nvPr/>
        </p:nvSpPr>
        <p:spPr>
          <a:xfrm>
            <a:off x="1860640" y="3064520"/>
            <a:ext cx="3603147" cy="1099861"/>
          </a:xfrm>
          <a:prstGeom prst="flowChartDecision">
            <a:avLst/>
          </a:prstGeom>
          <a:solidFill>
            <a:srgbClr val="FFFF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rgbClr val="FF0000"/>
                </a:solidFill>
              </a:rPr>
              <a:t>Process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8" name="Trapezoid 7"/>
          <p:cNvSpPr/>
          <p:nvPr/>
        </p:nvSpPr>
        <p:spPr>
          <a:xfrm>
            <a:off x="2442258" y="4418117"/>
            <a:ext cx="2789499" cy="1028290"/>
          </a:xfrm>
          <a:prstGeom prst="trapezoid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Output Processed Inputs</a:t>
            </a:r>
            <a:endParaRPr lang="en-US" sz="2400" dirty="0"/>
          </a:p>
        </p:txBody>
      </p:sp>
      <p:sp>
        <p:nvSpPr>
          <p:cNvPr id="9" name="Snip and Round Single Corner Rectangle 8"/>
          <p:cNvSpPr/>
          <p:nvPr/>
        </p:nvSpPr>
        <p:spPr>
          <a:xfrm>
            <a:off x="1118795" y="5683073"/>
            <a:ext cx="4303059" cy="1080680"/>
          </a:xfrm>
          <a:prstGeom prst="snipRoundRect">
            <a:avLst/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Shutdown Robot</a:t>
            </a:r>
          </a:p>
          <a:p>
            <a:pPr algn="ctr"/>
            <a:r>
              <a:rPr lang="en-US" sz="3200" dirty="0" smtClean="0"/>
              <a:t>(Stop)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517808" y="3379658"/>
            <a:ext cx="25204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Repeat (Loop)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Robot Program Structure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11091134" y="5683073"/>
            <a:ext cx="978945" cy="11187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38" name="Picture 2" descr="http://fc00.deviantart.net/fs71/i/2013/241/0/e/minion_by_bibi97nd-d6ka19k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442"/>
          <a:stretch/>
        </p:blipFill>
        <p:spPr bwMode="auto">
          <a:xfrm>
            <a:off x="3148517" y="903643"/>
            <a:ext cx="9025485" cy="5794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9740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http://1.bp.blogspot.com/-MWBBPA_7TAs/U5kYcivD3DI/AAAAAAAAAw4/CCFD5QopnUg/s1600/despicable_me_gif___minion_faceslam_by_c0l0ss4l_st1nk3r-d6km3k9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6124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" y="112615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chemeClr val="bg1"/>
                </a:solidFill>
              </a:rPr>
              <a:t>What to do when things go wrong</a:t>
            </a:r>
            <a:endParaRPr 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0366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http://www.blogcdn.com/blog.games.com/media/2013/06/580x327xdespicable-me-minion-rush.png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139" r="20058" b="29723"/>
          <a:stretch/>
        </p:blipFill>
        <p:spPr bwMode="auto">
          <a:xfrm>
            <a:off x="8505789" y="69599"/>
            <a:ext cx="3520307" cy="3789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Steps to Solve a Problem</a:t>
            </a:r>
            <a:endParaRPr lang="en-US" sz="6000" dirty="0"/>
          </a:p>
        </p:txBody>
      </p:sp>
      <p:sp>
        <p:nvSpPr>
          <p:cNvPr id="3" name="Rectangle 2"/>
          <p:cNvSpPr/>
          <p:nvPr/>
        </p:nvSpPr>
        <p:spPr>
          <a:xfrm>
            <a:off x="8369941" y="3611838"/>
            <a:ext cx="441063" cy="3334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266218" y="1872020"/>
            <a:ext cx="11320041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Check Spelling/Statements</a:t>
            </a:r>
            <a:endParaRPr lang="en-US" sz="4800" dirty="0"/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/>
              <a:t>Single Step through the Program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Add Display Updates and LED Outputs to Track Progress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Isolate small Parts of the Program and Test Operation</a:t>
            </a:r>
          </a:p>
        </p:txBody>
      </p:sp>
    </p:spTree>
    <p:extLst>
      <p:ext uri="{BB962C8B-B14F-4D97-AF65-F5344CB8AC3E}">
        <p14:creationId xmlns:p14="http://schemas.microsoft.com/office/powerpoint/2010/main" val="2110791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://media.giphy.com/media/6SiHMUtIC9S1i/giphy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7919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66091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Documenting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5951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2250</TotalTime>
  <Words>1751</Words>
  <Application>Microsoft Macintosh PowerPoint</Application>
  <PresentationFormat>Custom</PresentationFormat>
  <Paragraphs>143</Paragraphs>
  <Slides>24</Slides>
  <Notes>23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Myke Predko</dc:creator>
  <cp:lastModifiedBy>Michael Predko</cp:lastModifiedBy>
  <cp:revision>278</cp:revision>
  <dcterms:created xsi:type="dcterms:W3CDTF">2014-10-29T21:44:21Z</dcterms:created>
  <dcterms:modified xsi:type="dcterms:W3CDTF">2015-06-09T16:13:27Z</dcterms:modified>
</cp:coreProperties>
</file>

<file path=docProps/thumbnail.jpeg>
</file>